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4" r:id="rId6"/>
    <p:sldId id="259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F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4EDB1BE-0E1B-4776-9002-F0721DE23CB8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EE118E4-69D9-4B5D-B82F-09C2AE79141C}" type="datetimeFigureOut">
              <a:rPr lang="nl-NL" smtClean="0"/>
              <a:t>3-12-2018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van decimale getallen naar breuken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3F</a:t>
            </a:r>
          </a:p>
          <a:p>
            <a:r>
              <a:rPr lang="nl-NL" dirty="0"/>
              <a:t>V</a:t>
            </a:r>
            <a:r>
              <a:rPr lang="nl-NL" dirty="0" smtClean="0"/>
              <a:t>erhoudingen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31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decimale getallen &lt;-&gt; breuken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dirty="0" smtClean="0"/>
                  <a:t>Voor elk </a:t>
                </a:r>
                <a:r>
                  <a:rPr lang="nl-NL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decimaal getal </a:t>
                </a:r>
                <a:r>
                  <a:rPr lang="nl-NL" dirty="0" smtClean="0"/>
                  <a:t>geldt dat je er simpel een </a:t>
                </a:r>
                <a:r>
                  <a:rPr lang="nl-NL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decimale breuk </a:t>
                </a:r>
                <a:r>
                  <a:rPr lang="nl-NL" dirty="0" smtClean="0"/>
                  <a:t>van kunt maken.</a:t>
                </a:r>
              </a:p>
              <a:p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0,3  =              of        0,45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mtClean="0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nl-NL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nl-NL" dirty="0" smtClean="0"/>
              </a:p>
              <a:p>
                <a:endParaRPr lang="nl-NL" dirty="0" smtClean="0"/>
              </a:p>
              <a:p>
                <a:pPr marL="0" indent="0">
                  <a:buNone/>
                </a:pPr>
                <a:r>
                  <a:rPr lang="nl-NL" dirty="0" smtClean="0"/>
                  <a:t>Welke breuk kun je nog vereenvoudigen?</a:t>
                </a:r>
              </a:p>
              <a:p>
                <a:pPr marL="0" indent="0">
                  <a:buNone/>
                </a:pPr>
                <a:r>
                  <a:rPr lang="nl-NL" dirty="0" smtClean="0"/>
                  <a:t>En hoe?</a:t>
                </a:r>
              </a:p>
              <a:p>
                <a:endParaRPr lang="nl-NL" dirty="0" smtClean="0"/>
              </a:p>
              <a:p>
                <a:endParaRPr lang="nl-NL" dirty="0"/>
              </a:p>
              <a:p>
                <a:endParaRPr lang="nl-NL" dirty="0" smtClean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0" t="-762" r="-112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1309400" y="2735156"/>
                <a:ext cx="34304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400" y="2735156"/>
                <a:ext cx="343043" cy="5782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41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:r>
                  <a:rPr lang="nl-NL" dirty="0" smtClean="0"/>
                  <a:t> </a:t>
                </a:r>
                <a:r>
                  <a:rPr lang="nl-NL" dirty="0" smtClean="0"/>
                  <a:t>Wat zijn decimale breuken?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Breuken die als noemer 10, 100 of 1000 hebben.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    </a:t>
                </a:r>
                <a:r>
                  <a:rPr lang="nl-NL" dirty="0" smtClean="0"/>
                  <a:t>    </a:t>
                </a:r>
                <a:r>
                  <a:rPr lang="nl-NL" dirty="0"/>
                  <a:t>of   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nl-NL" dirty="0"/>
                  <a:t>     </a:t>
                </a:r>
                <a:r>
                  <a:rPr lang="nl-NL" dirty="0" smtClean="0"/>
                  <a:t>of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462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nl-NL" dirty="0" smtClean="0"/>
                  <a:t/>
                </a:r>
                <a:br>
                  <a:rPr lang="nl-NL" dirty="0" smtClean="0"/>
                </a:br>
                <a:endParaRPr lang="nl-NL" dirty="0" smtClean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 smtClean="0"/>
                  <a:t>  = </a:t>
                </a:r>
                <a:r>
                  <a:rPr lang="nl-NL" dirty="0" smtClean="0"/>
                  <a:t>0,1       </a:t>
                </a:r>
                <a:r>
                  <a:rPr lang="nl-NL" dirty="0" smtClean="0"/>
                  <a:t>  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nl-NL" dirty="0"/>
                  <a:t>  = </a:t>
                </a:r>
                <a:r>
                  <a:rPr lang="nl-NL" dirty="0" smtClean="0"/>
                  <a:t>0,03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nl-NL" dirty="0" smtClean="0"/>
                  <a:t>  = 0,002</a:t>
                </a:r>
                <a:endParaRPr lang="nl-NL" dirty="0"/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Waarom is dit eigenlijk?</a:t>
                </a: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0" b="-38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57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Breuken vereenvoudigen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114300" indent="0">
                  <a:buNone/>
                </a:pPr>
                <a:r>
                  <a:rPr lang="nl-NL" dirty="0" smtClean="0"/>
                  <a:t>0,25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nl-NL" dirty="0" smtClean="0"/>
                  <a:t> </a:t>
                </a:r>
              </a:p>
              <a:p>
                <a:pPr marL="114300" indent="0">
                  <a:buNone/>
                </a:pPr>
                <a:endParaRPr lang="nl-NL" dirty="0"/>
              </a:p>
              <a:p>
                <a:pPr marL="114300" indent="0">
                  <a:buNone/>
                </a:pPr>
                <a:r>
                  <a:rPr lang="nl-NL" dirty="0" smtClean="0"/>
                  <a:t>Nu nog vereenvoudigen.</a:t>
                </a:r>
              </a:p>
              <a:p>
                <a:pPr marL="114300" indent="0">
                  <a:buNone/>
                </a:pPr>
                <a:r>
                  <a:rPr lang="nl-NL" dirty="0" smtClean="0"/>
                  <a:t>Eerst zowel de teller als de noemer delen door 5</a:t>
                </a:r>
                <a:br>
                  <a:rPr lang="nl-NL" dirty="0" smtClean="0"/>
                </a:br>
                <a:r>
                  <a:rPr lang="nl-NL" dirty="0" smtClean="0"/>
                  <a:t/>
                </a:r>
                <a:br>
                  <a:rPr lang="nl-NL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20 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nl-NL" dirty="0" smtClean="0"/>
                  <a:t> </a:t>
                </a:r>
              </a:p>
              <a:p>
                <a:pPr marL="114300" indent="0">
                  <a:buNone/>
                </a:pPr>
                <a:endParaRPr lang="nl-NL" dirty="0"/>
              </a:p>
              <a:p>
                <a:pPr marL="114300" indent="0">
                  <a:buNone/>
                </a:pPr>
                <a:r>
                  <a:rPr lang="nl-NL" dirty="0" smtClean="0"/>
                  <a:t>en dan nog een keer </a:t>
                </a:r>
                <a:r>
                  <a:rPr lang="nl-NL" dirty="0"/>
                  <a:t>teller als de noemer </a:t>
                </a:r>
                <a:r>
                  <a:rPr lang="nl-NL" dirty="0" smtClean="0"/>
                  <a:t>door 5 delen </a:t>
                </a:r>
                <a:endParaRPr lang="nl-NL" dirty="0"/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nl-NL" dirty="0" smtClean="0"/>
              </a:p>
              <a:p>
                <a:pPr marL="114300" indent="0">
                  <a:buNone/>
                </a:pPr>
                <a:endParaRPr lang="nl-NL" dirty="0"/>
              </a:p>
              <a:p>
                <a:pPr marL="114300" indent="0">
                  <a:buNone/>
                </a:pPr>
                <a:r>
                  <a:rPr lang="nl-NL" dirty="0" smtClean="0"/>
                  <a:t>Of alles in een keer door 25 delen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nl-NL" dirty="0" smtClean="0"/>
              </a:p>
              <a:p>
                <a:pPr marL="114300" indent="0">
                  <a:buNone/>
                </a:pPr>
                <a:endParaRPr lang="nl-NL" dirty="0"/>
              </a:p>
              <a:p>
                <a:pPr marL="114300" indent="0">
                  <a:buNone/>
                </a:pPr>
                <a:r>
                  <a:rPr lang="nl-NL" dirty="0" smtClean="0"/>
                  <a:t>Wie had dit al gezien?</a:t>
                </a: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b="-216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37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nu zelf aan de 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0,2=</a:t>
            </a:r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dirty="0" smtClean="0"/>
              <a:t>0,75 =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0,375 = </a:t>
            </a:r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dirty="0" smtClean="0"/>
              <a:t>0,8 =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0,60 =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0,875 =</a:t>
            </a:r>
            <a:endParaRPr lang="nl-NL" dirty="0"/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nl-NL" dirty="0" smtClean="0"/>
                  <a:t>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dirty="0" smtClean="0"/>
                  <a:t> = 0,5</a:t>
                </a:r>
              </a:p>
              <a:p>
                <a:pPr marL="0" indent="0">
                  <a:buNone/>
                </a:pPr>
                <a:r>
                  <a:rPr lang="nl-NL" dirty="0" smtClean="0"/>
                  <a:t>         </a:t>
                </a:r>
              </a:p>
              <a:p>
                <a:pPr marL="0" indent="0">
                  <a:buNone/>
                </a:pPr>
                <a:r>
                  <a:rPr lang="nl-NL" dirty="0"/>
                  <a:t> </a:t>
                </a:r>
                <a:r>
                  <a:rPr lang="nl-NL" dirty="0" smtClean="0"/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0,33333..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0,6666666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:r>
                  <a:rPr lang="nl-NL" dirty="0" smtClean="0"/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0,25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0,50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0,75 </a:t>
                </a: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8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dirty="0" smtClean="0"/>
                  <a:t>0,125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/>
                  <a:t>                          </a:t>
                </a:r>
                <a:r>
                  <a:rPr lang="nl-NL" dirty="0" smtClean="0"/>
                  <a:t> 0,625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 </a:t>
                </a:r>
                <a:endParaRPr lang="nl-NL" dirty="0" smtClean="0"/>
              </a:p>
              <a:p>
                <a:pPr marL="0" indent="0">
                  <a:buNone/>
                </a:pPr>
                <a:endParaRPr lang="nl-N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dirty="0"/>
                  <a:t>0,25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  (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 smtClean="0"/>
                  <a:t> )                  0,75 = </a:t>
                </a:r>
                <a:r>
                  <a:rPr lang="nl-NL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 smtClean="0"/>
                  <a:t> </a:t>
                </a:r>
                <a:r>
                  <a:rPr lang="nl-NL" dirty="0"/>
                  <a:t>(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) </a:t>
                </a: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0,375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                              0,875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     </a:t>
                </a:r>
                <a:endParaRPr lang="nl-NL" dirty="0" smtClean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0,5    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dirty="0" smtClean="0"/>
                  <a:t> </a:t>
                </a: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dirty="0" smtClean="0"/>
                  <a:t>0,125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nl-NL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/>
                  <a:t>                          </a:t>
                </a:r>
                <a:r>
                  <a:rPr lang="nl-NL" dirty="0" smtClean="0"/>
                  <a:t> 0,625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625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 </a:t>
                </a:r>
                <a:endParaRPr lang="nl-NL" dirty="0" smtClean="0"/>
              </a:p>
              <a:p>
                <a:pPr marL="0" indent="0">
                  <a:buNone/>
                </a:pPr>
                <a:endParaRPr lang="nl-N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l-NL" dirty="0"/>
                  <a:t>0,25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nl-NL" dirty="0" smtClean="0"/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  (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 smtClean="0"/>
                  <a:t> )                  0,75 = </a:t>
                </a:r>
                <a:r>
                  <a:rPr lang="nl-NL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dirty="0" smtClean="0"/>
                  <a:t> </a:t>
                </a:r>
                <a:r>
                  <a:rPr lang="nl-NL" dirty="0"/>
                  <a:t>(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) </a:t>
                </a: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0,375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375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                            0,875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nl-NL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     </a:t>
                </a:r>
                <a:endParaRPr lang="nl-NL" dirty="0" smtClean="0"/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0,5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   ( = 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dirty="0" smtClean="0"/>
                  <a:t> )</a:t>
                </a: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087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0,1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??</a:t>
                </a:r>
                <a:endParaRPr lang="nl-NL" dirty="0"/>
              </a:p>
              <a:p>
                <a:pPr marL="0" indent="0">
                  <a:buNone/>
                </a:pPr>
                <a:endParaRPr lang="nl-NL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0,2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0,3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</a:t>
                </a:r>
                <a:r>
                  <a:rPr lang="nl-NL" dirty="0" smtClean="0"/>
                  <a:t>??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nl-NL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=</a:t>
                </a:r>
                <a:endParaRPr lang="nl-NL" dirty="0"/>
              </a:p>
              <a:p>
                <a:pPr marL="114300" indent="0">
                  <a:buNone/>
                </a:pPr>
                <a:endParaRPr lang="nl-NL" dirty="0"/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nl-NL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nl-NL" dirty="0"/>
                  <a:t> = ??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43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</TotalTime>
  <Words>76</Words>
  <Application>Microsoft Office PowerPoint</Application>
  <PresentationFormat>Diavoorstelling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Cambria Math</vt:lpstr>
      <vt:lpstr>Aangrenzend</vt:lpstr>
      <vt:lpstr>van decimale getallen naar breuken</vt:lpstr>
      <vt:lpstr>decimale getallen &lt;-&gt; breuken</vt:lpstr>
      <vt:lpstr>PowerPoint-presentatie</vt:lpstr>
      <vt:lpstr>Breuken vereenvoudigen</vt:lpstr>
      <vt:lpstr>En nu zelf aan de slag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W.Hensen</dc:creator>
  <cp:lastModifiedBy>Walther Hensen</cp:lastModifiedBy>
  <cp:revision>22</cp:revision>
  <dcterms:created xsi:type="dcterms:W3CDTF">2011-11-17T21:18:04Z</dcterms:created>
  <dcterms:modified xsi:type="dcterms:W3CDTF">2018-12-03T12:41:05Z</dcterms:modified>
</cp:coreProperties>
</file>