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3" r:id="rId5"/>
    <p:sldId id="264" r:id="rId6"/>
    <p:sldId id="259" r:id="rId7"/>
    <p:sldId id="261" r:id="rId8"/>
    <p:sldId id="265" r:id="rId9"/>
    <p:sldId id="262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F6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2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18E4-69D9-4B5D-B82F-09C2AE79141C}" type="datetimeFigureOut">
              <a:rPr lang="nl-NL" smtClean="0"/>
              <a:t>3-12-2018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DB1BE-0E1B-4776-9002-F0721DE23CB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18E4-69D9-4B5D-B82F-09C2AE79141C}" type="datetimeFigureOut">
              <a:rPr lang="nl-NL" smtClean="0"/>
              <a:t>3-12-2018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DB1BE-0E1B-4776-9002-F0721DE23CB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18E4-69D9-4B5D-B82F-09C2AE79141C}" type="datetimeFigureOut">
              <a:rPr lang="nl-NL" smtClean="0"/>
              <a:t>3-12-2018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DB1BE-0E1B-4776-9002-F0721DE23CB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18E4-69D9-4B5D-B82F-09C2AE79141C}" type="datetimeFigureOut">
              <a:rPr lang="nl-NL" smtClean="0"/>
              <a:t>3-12-2018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DB1BE-0E1B-4776-9002-F0721DE23CB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18E4-69D9-4B5D-B82F-09C2AE79141C}" type="datetimeFigureOut">
              <a:rPr lang="nl-NL" smtClean="0"/>
              <a:t>3-12-2018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DB1BE-0E1B-4776-9002-F0721DE23CB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18E4-69D9-4B5D-B82F-09C2AE79141C}" type="datetimeFigureOut">
              <a:rPr lang="nl-NL" smtClean="0"/>
              <a:t>3-12-2018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DB1BE-0E1B-4776-9002-F0721DE23CB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18E4-69D9-4B5D-B82F-09C2AE79141C}" type="datetimeFigureOut">
              <a:rPr lang="nl-NL" smtClean="0"/>
              <a:t>3-12-2018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DB1BE-0E1B-4776-9002-F0721DE23CB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18E4-69D9-4B5D-B82F-09C2AE79141C}" type="datetimeFigureOut">
              <a:rPr lang="nl-NL" smtClean="0"/>
              <a:t>3-12-2018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DB1BE-0E1B-4776-9002-F0721DE23CB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18E4-69D9-4B5D-B82F-09C2AE79141C}" type="datetimeFigureOut">
              <a:rPr lang="nl-NL" smtClean="0"/>
              <a:t>3-12-2018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DB1BE-0E1B-4776-9002-F0721DE23CB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18E4-69D9-4B5D-B82F-09C2AE79141C}" type="datetimeFigureOut">
              <a:rPr lang="nl-NL" smtClean="0"/>
              <a:t>3-12-2018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DB1BE-0E1B-4776-9002-F0721DE23CB8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18E4-69D9-4B5D-B82F-09C2AE79141C}" type="datetimeFigureOut">
              <a:rPr lang="nl-NL" smtClean="0"/>
              <a:t>3-12-2018</a:t>
            </a:fld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EDB1BE-0E1B-4776-9002-F0721DE23CB8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4EDB1BE-0E1B-4776-9002-F0721DE23CB8}" type="slidenum">
              <a:rPr lang="nl-NL" smtClean="0"/>
              <a:t>‹nr.›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EE118E4-69D9-4B5D-B82F-09C2AE79141C}" type="datetimeFigureOut">
              <a:rPr lang="nl-NL" smtClean="0"/>
              <a:t>3-12-2018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van decimale getallen naar breuken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3F</a:t>
            </a:r>
          </a:p>
          <a:p>
            <a:r>
              <a:rPr lang="nl-NL" dirty="0"/>
              <a:t>V</a:t>
            </a:r>
            <a:r>
              <a:rPr lang="nl-NL" dirty="0" smtClean="0"/>
              <a:t>erhoudingen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1315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decimale getallen &lt;-&gt; breuken</a:t>
            </a:r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nl-NL" dirty="0" smtClean="0"/>
                  <a:t>Voor elk </a:t>
                </a:r>
                <a:r>
                  <a:rPr lang="nl-NL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decimaal getal </a:t>
                </a:r>
                <a:r>
                  <a:rPr lang="nl-NL" dirty="0" smtClean="0"/>
                  <a:t>geldt dat je er simpel een </a:t>
                </a:r>
                <a:r>
                  <a:rPr lang="nl-NL" dirty="0" smtClean="0">
                    <a:solidFill>
                      <a:schemeClr val="accent3">
                        <a:lumMod val="75000"/>
                      </a:schemeClr>
                    </a:solidFill>
                  </a:rPr>
                  <a:t>decimale breuk </a:t>
                </a:r>
                <a:r>
                  <a:rPr lang="nl-NL" dirty="0" smtClean="0"/>
                  <a:t>van kunt maken.</a:t>
                </a:r>
              </a:p>
              <a:p>
                <a:endParaRPr lang="nl-NL" dirty="0"/>
              </a:p>
              <a:p>
                <a:pPr marL="0" indent="0">
                  <a:buNone/>
                </a:pPr>
                <a:r>
                  <a:rPr lang="nl-NL" dirty="0" smtClean="0"/>
                  <a:t>0,3  =              of        0,45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smtClean="0">
                            <a:latin typeface="Cambria Math"/>
                          </a:rPr>
                          <m:t>45</m:t>
                        </m:r>
                      </m:num>
                      <m:den>
                        <m:r>
                          <a:rPr lang="nl-NL" smtClean="0">
                            <a:latin typeface="Cambria Math"/>
                          </a:rPr>
                          <m:t>100</m:t>
                        </m:r>
                      </m:den>
                    </m:f>
                  </m:oMath>
                </a14:m>
                <a:endParaRPr lang="nl-NL" dirty="0" smtClean="0"/>
              </a:p>
              <a:p>
                <a:endParaRPr lang="nl-NL" dirty="0" smtClean="0"/>
              </a:p>
              <a:p>
                <a:pPr marL="0" indent="0">
                  <a:buNone/>
                </a:pPr>
                <a:r>
                  <a:rPr lang="nl-NL" dirty="0" smtClean="0"/>
                  <a:t>Welke breuk kun je nog vereenvoudigen?</a:t>
                </a:r>
              </a:p>
              <a:p>
                <a:pPr marL="0" indent="0">
                  <a:buNone/>
                </a:pPr>
                <a:r>
                  <a:rPr lang="nl-NL" dirty="0" smtClean="0"/>
                  <a:t>En hoe?</a:t>
                </a:r>
              </a:p>
              <a:p>
                <a:endParaRPr lang="nl-NL" dirty="0" smtClean="0"/>
              </a:p>
              <a:p>
                <a:endParaRPr lang="nl-NL" dirty="0"/>
              </a:p>
              <a:p>
                <a:endParaRPr lang="nl-NL" dirty="0" smtClean="0"/>
              </a:p>
              <a:p>
                <a:endParaRPr lang="nl-NL" dirty="0"/>
              </a:p>
            </p:txBody>
          </p:sp>
        </mc:Choice>
        <mc:Fallback xmlns=""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60" t="-762" r="-112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kstvak 3"/>
              <p:cNvSpPr txBox="1"/>
              <p:nvPr/>
            </p:nvSpPr>
            <p:spPr>
              <a:xfrm>
                <a:off x="1309400" y="2735156"/>
                <a:ext cx="343043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nl-NL" sz="20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nl-NL" sz="2000" dirty="0"/>
              </a:p>
            </p:txBody>
          </p:sp>
        </mc:Choice>
        <mc:Fallback xmlns="">
          <p:sp>
            <p:nvSpPr>
              <p:cNvPr id="4" name="Tekstvak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9400" y="2735156"/>
                <a:ext cx="343043" cy="57823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4161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endParaRPr lang="nl-NL" dirty="0" smtClean="0"/>
              </a:p>
              <a:p>
                <a:pPr marL="0" indent="0">
                  <a:buNone/>
                </a:pPr>
                <a:r>
                  <a:rPr lang="nl-NL" dirty="0" smtClean="0"/>
                  <a:t> </a:t>
                </a:r>
                <a:r>
                  <a:rPr lang="nl-NL" dirty="0" smtClean="0"/>
                  <a:t>Wat zijn decimale breuken?</a:t>
                </a:r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:r>
                  <a:rPr lang="nl-NL" dirty="0" smtClean="0"/>
                  <a:t>Breuken die als noemer 10, 100 of 1000 hebben.</a:t>
                </a:r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nl-NL" dirty="0"/>
                  <a:t>     </a:t>
                </a:r>
                <a:r>
                  <a:rPr lang="nl-NL" dirty="0" smtClean="0"/>
                  <a:t>    </a:t>
                </a:r>
                <a:r>
                  <a:rPr lang="nl-NL" dirty="0"/>
                  <a:t>of   </a:t>
                </a:r>
                <a14:m>
                  <m:oMath xmlns:m="http://schemas.openxmlformats.org/officeDocument/2006/math">
                    <m:r>
                      <a:rPr lang="nl-NL" i="1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nl-NL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nl-NL" dirty="0"/>
                  <a:t>     </a:t>
                </a:r>
                <a:r>
                  <a:rPr lang="nl-NL" dirty="0" smtClean="0"/>
                  <a:t>of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462</m:t>
                        </m:r>
                      </m:num>
                      <m:den>
                        <m:r>
                          <a:rPr lang="nl-NL" i="1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nl-NL" i="1"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nl-NL" dirty="0" smtClean="0"/>
                  <a:t/>
                </a:r>
                <a:br>
                  <a:rPr lang="nl-NL" dirty="0" smtClean="0"/>
                </a:br>
                <a:endParaRPr lang="nl-NL" dirty="0" smtClean="0"/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:r>
                  <a:rPr lang="nl-NL" dirty="0" smtClean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nl-NL" dirty="0" smtClean="0"/>
                  <a:t>  = </a:t>
                </a:r>
                <a:r>
                  <a:rPr lang="nl-NL" dirty="0" smtClean="0"/>
                  <a:t>0,1       </a:t>
                </a:r>
                <a:r>
                  <a:rPr lang="nl-NL" dirty="0" smtClean="0"/>
                  <a:t>  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nl-NL" dirty="0"/>
                  <a:t>  = </a:t>
                </a:r>
                <a:r>
                  <a:rPr lang="nl-NL" dirty="0" smtClean="0"/>
                  <a:t>0,03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nl-NL" i="1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nl-NL" i="1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nl-NL" i="1"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nl-NL" dirty="0" smtClean="0"/>
                  <a:t>  = 0,002</a:t>
                </a:r>
                <a:endParaRPr lang="nl-NL" dirty="0"/>
              </a:p>
              <a:p>
                <a:pPr marL="0" indent="0">
                  <a:buNone/>
                </a:pPr>
                <a:endParaRPr lang="nl-NL" dirty="0" smtClean="0"/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:r>
                  <a:rPr lang="nl-NL" dirty="0" smtClean="0"/>
                  <a:t>Waarom is dit eigenlijk?</a:t>
                </a:r>
              </a:p>
              <a:p>
                <a:pPr marL="0" indent="0">
                  <a:buNone/>
                </a:pPr>
                <a:endParaRPr lang="nl-NL" dirty="0"/>
              </a:p>
            </p:txBody>
          </p:sp>
        </mc:Choice>
        <mc:Fallback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0" b="-38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5579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Breuken vereenvoudigen</a:t>
            </a:r>
            <a:endParaRPr lang="nl-N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marL="114300" indent="0">
                  <a:buNone/>
                </a:pPr>
                <a:r>
                  <a:rPr lang="nl-NL" dirty="0" smtClean="0"/>
                  <a:t>0,25 =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25</m:t>
                        </m:r>
                      </m:num>
                      <m:den>
                        <m:r>
                          <a:rPr lang="nl-NL" i="1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nl-NL" i="1"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nl-NL" dirty="0" smtClean="0"/>
                  <a:t> </a:t>
                </a:r>
              </a:p>
              <a:p>
                <a:pPr marL="114300" indent="0">
                  <a:buNone/>
                </a:pPr>
                <a:endParaRPr lang="nl-NL" dirty="0"/>
              </a:p>
              <a:p>
                <a:pPr marL="114300" indent="0">
                  <a:buNone/>
                </a:pPr>
                <a:r>
                  <a:rPr lang="nl-NL" dirty="0" smtClean="0"/>
                  <a:t>Nu nog vereenvoudigen.</a:t>
                </a:r>
              </a:p>
              <a:p>
                <a:pPr marL="114300" indent="0">
                  <a:buNone/>
                </a:pPr>
                <a:r>
                  <a:rPr lang="nl-NL" dirty="0" smtClean="0"/>
                  <a:t>Eerst zowel de teller als de noemer delen door 5</a:t>
                </a:r>
                <a:br>
                  <a:rPr lang="nl-NL" dirty="0" smtClean="0"/>
                </a:br>
                <a:r>
                  <a:rPr lang="nl-NL" dirty="0" smtClean="0"/>
                  <a:t/>
                </a:r>
                <a:br>
                  <a:rPr lang="nl-NL" dirty="0" smtClean="0"/>
                </a:b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latin typeface="Cambria Math" panose="02040503050406030204" pitchFamily="18" charset="0"/>
                          </a:rPr>
                          <m:t>25</m:t>
                        </m:r>
                      </m:num>
                      <m:den>
                        <m:r>
                          <a:rPr lang="nl-NL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nl-NL" dirty="0"/>
                  <a:t> </a:t>
                </a:r>
                <a:r>
                  <a:rPr lang="nl-NL" dirty="0" smtClean="0"/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20 </m:t>
                        </m:r>
                      </m:den>
                    </m:f>
                    <m:r>
                      <a:rPr lang="nl-NL" b="0" i="1" smtClean="0">
                        <a:latin typeface="Cambria Math" panose="02040503050406030204" pitchFamily="18" charset="0"/>
                      </a:rPr>
                      <m:t>    </m:t>
                    </m:r>
                  </m:oMath>
                </a14:m>
                <a:r>
                  <a:rPr lang="nl-NL" dirty="0" smtClean="0"/>
                  <a:t> </a:t>
                </a:r>
              </a:p>
              <a:p>
                <a:pPr marL="114300" indent="0">
                  <a:buNone/>
                </a:pPr>
                <a:endParaRPr lang="nl-NL" dirty="0"/>
              </a:p>
              <a:p>
                <a:pPr marL="114300" indent="0">
                  <a:buNone/>
                </a:pPr>
                <a:r>
                  <a:rPr lang="nl-NL" dirty="0" smtClean="0"/>
                  <a:t>en dan nog een keer </a:t>
                </a:r>
                <a:r>
                  <a:rPr lang="nl-NL" dirty="0"/>
                  <a:t>teller als de noemer </a:t>
                </a:r>
                <a:r>
                  <a:rPr lang="nl-NL" dirty="0" smtClean="0"/>
                  <a:t>door 5 delen </a:t>
                </a:r>
                <a:endParaRPr lang="nl-NL" dirty="0"/>
              </a:p>
              <a:p>
                <a:pPr marL="11430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nl-NL" i="1"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nl-NL" dirty="0"/>
                  <a:t> </a:t>
                </a:r>
                <a:r>
                  <a:rPr lang="nl-NL" dirty="0"/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nl-NL" i="1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endParaRPr lang="nl-NL" dirty="0" smtClean="0"/>
              </a:p>
              <a:p>
                <a:pPr marL="114300" indent="0">
                  <a:buNone/>
                </a:pPr>
                <a:endParaRPr lang="nl-NL" dirty="0"/>
              </a:p>
              <a:p>
                <a:pPr marL="114300" indent="0">
                  <a:buNone/>
                </a:pPr>
                <a:r>
                  <a:rPr lang="nl-NL" dirty="0" smtClean="0"/>
                  <a:t>Of alles in een keer door 25 delen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latin typeface="Cambria Math" panose="02040503050406030204" pitchFamily="18" charset="0"/>
                          </a:rPr>
                          <m:t>25</m:t>
                        </m:r>
                      </m:num>
                      <m:den>
                        <m:r>
                          <a:rPr lang="nl-NL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nl-NL" dirty="0"/>
                  <a:t> </a:t>
                </a:r>
                <a:r>
                  <a:rPr lang="nl-NL" dirty="0"/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nl-NL" i="1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endParaRPr lang="nl-NL" dirty="0" smtClean="0"/>
              </a:p>
              <a:p>
                <a:pPr marL="114300" indent="0">
                  <a:buNone/>
                </a:pPr>
                <a:endParaRPr lang="nl-NL" dirty="0"/>
              </a:p>
              <a:p>
                <a:pPr marL="114300" indent="0">
                  <a:buNone/>
                </a:pPr>
                <a:r>
                  <a:rPr lang="nl-NL" dirty="0" smtClean="0"/>
                  <a:t>Wie had dit al gezien?</a:t>
                </a:r>
                <a:endParaRPr lang="nl-NL" dirty="0"/>
              </a:p>
            </p:txBody>
          </p:sp>
        </mc:Choice>
        <mc:Fallback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b="-216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5374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En nu zelf aan de slag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nl-NL" dirty="0" smtClean="0"/>
              <a:t>0,2=</a:t>
            </a:r>
          </a:p>
          <a:p>
            <a:pPr marL="114300" indent="0">
              <a:buNone/>
            </a:pPr>
            <a:endParaRPr lang="nl-NL" dirty="0" smtClean="0"/>
          </a:p>
          <a:p>
            <a:pPr marL="114300" indent="0">
              <a:buNone/>
            </a:pPr>
            <a:r>
              <a:rPr lang="nl-NL" dirty="0" smtClean="0"/>
              <a:t>0,75 =</a:t>
            </a:r>
          </a:p>
          <a:p>
            <a:pPr marL="114300" indent="0">
              <a:buNone/>
            </a:pPr>
            <a:endParaRPr lang="nl-NL" dirty="0"/>
          </a:p>
          <a:p>
            <a:pPr marL="114300" indent="0">
              <a:buNone/>
            </a:pPr>
            <a:r>
              <a:rPr lang="nl-NL" dirty="0" smtClean="0"/>
              <a:t>0,375 = </a:t>
            </a:r>
          </a:p>
          <a:p>
            <a:pPr marL="114300" indent="0">
              <a:buNone/>
            </a:pPr>
            <a:endParaRPr lang="nl-NL" dirty="0" smtClean="0"/>
          </a:p>
          <a:p>
            <a:pPr marL="114300" indent="0">
              <a:buNone/>
            </a:pPr>
            <a:r>
              <a:rPr lang="nl-NL" dirty="0" smtClean="0"/>
              <a:t>0,8 =</a:t>
            </a:r>
          </a:p>
          <a:p>
            <a:pPr marL="114300" indent="0">
              <a:buNone/>
            </a:pPr>
            <a:endParaRPr lang="nl-NL" dirty="0"/>
          </a:p>
          <a:p>
            <a:pPr marL="114300" indent="0">
              <a:buNone/>
            </a:pPr>
            <a:r>
              <a:rPr lang="nl-NL" dirty="0" smtClean="0"/>
              <a:t>0,60 =</a:t>
            </a:r>
          </a:p>
          <a:p>
            <a:pPr marL="114300" indent="0">
              <a:buNone/>
            </a:pPr>
            <a:endParaRPr lang="nl-NL" dirty="0"/>
          </a:p>
          <a:p>
            <a:pPr marL="114300" indent="0">
              <a:buNone/>
            </a:pPr>
            <a:r>
              <a:rPr lang="nl-NL" dirty="0" smtClean="0"/>
              <a:t>0,875 =</a:t>
            </a:r>
            <a:endParaRPr lang="nl-NL" dirty="0"/>
          </a:p>
          <a:p>
            <a:pPr marL="114300" indent="0">
              <a:buNone/>
            </a:pPr>
            <a:endParaRPr lang="nl-NL" dirty="0" smtClean="0"/>
          </a:p>
          <a:p>
            <a:pPr marL="11430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626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nl-NL" dirty="0" smtClean="0"/>
                  <a:t>          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nl-NL" dirty="0" smtClean="0"/>
                  <a:t> = 0,5</a:t>
                </a:r>
              </a:p>
              <a:p>
                <a:pPr marL="0" indent="0">
                  <a:buNone/>
                </a:pPr>
                <a:r>
                  <a:rPr lang="nl-NL" dirty="0" smtClean="0"/>
                  <a:t>         </a:t>
                </a:r>
              </a:p>
              <a:p>
                <a:pPr marL="0" indent="0">
                  <a:buNone/>
                </a:pPr>
                <a:r>
                  <a:rPr lang="nl-NL" dirty="0"/>
                  <a:t> </a:t>
                </a:r>
                <a:r>
                  <a:rPr lang="nl-NL" dirty="0" smtClean="0"/>
                  <a:t>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nl-NL" dirty="0"/>
                  <a:t> = </a:t>
                </a:r>
                <a:r>
                  <a:rPr lang="nl-NL" dirty="0" smtClean="0"/>
                  <a:t>0,33333..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nl-NL" dirty="0"/>
                  <a:t> = </a:t>
                </a:r>
                <a:r>
                  <a:rPr lang="nl-NL" dirty="0" smtClean="0"/>
                  <a:t>0,6666666 </a:t>
                </a:r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:endParaRPr lang="nl-NL" dirty="0" smtClean="0"/>
              </a:p>
              <a:p>
                <a:pPr marL="0" indent="0">
                  <a:buNone/>
                </a:pPr>
                <a:r>
                  <a:rPr lang="nl-NL" dirty="0" smtClean="0"/>
                  <a:t>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nl-NL" dirty="0"/>
                  <a:t> = </a:t>
                </a:r>
                <a:r>
                  <a:rPr lang="nl-NL" dirty="0" smtClean="0"/>
                  <a:t>0,25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nl-NL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nl-NL" dirty="0"/>
                  <a:t> = </a:t>
                </a:r>
                <a:r>
                  <a:rPr lang="nl-NL" dirty="0" smtClean="0"/>
                  <a:t>0,50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nl-NL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nl-NL" dirty="0"/>
                  <a:t> = </a:t>
                </a:r>
                <a:r>
                  <a:rPr lang="nl-NL" dirty="0" smtClean="0"/>
                  <a:t>0,75 </a:t>
                </a:r>
                <a:endParaRPr lang="nl-NL" dirty="0"/>
              </a:p>
              <a:p>
                <a:pPr marL="0" indent="0">
                  <a:buNone/>
                </a:pPr>
                <a:endParaRPr lang="nl-NL" dirty="0"/>
              </a:p>
            </p:txBody>
          </p:sp>
        </mc:Choice>
        <mc:Fallback xmlns=""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5865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nl-NL" dirty="0" smtClean="0"/>
                  <a:t>0,125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nl-NL" dirty="0"/>
                  <a:t> </a:t>
                </a:r>
                <a:r>
                  <a:rPr lang="nl-NL" dirty="0"/>
                  <a:t>                          </a:t>
                </a:r>
                <a:r>
                  <a:rPr lang="nl-NL" dirty="0" smtClean="0"/>
                  <a:t> 0,625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nl-NL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nl-NL" dirty="0"/>
                  <a:t> </a:t>
                </a:r>
                <a:r>
                  <a:rPr lang="nl-NL" dirty="0" smtClean="0"/>
                  <a:t> </a:t>
                </a:r>
                <a:endParaRPr lang="nl-NL" dirty="0" smtClean="0"/>
              </a:p>
              <a:p>
                <a:pPr marL="0" indent="0">
                  <a:buNone/>
                </a:pPr>
                <a:endParaRPr lang="nl-NL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nl-NL" dirty="0"/>
                  <a:t>0,25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nl-NL" dirty="0"/>
                  <a:t> </a:t>
                </a:r>
                <a:r>
                  <a:rPr lang="nl-NL" dirty="0" smtClean="0"/>
                  <a:t>  (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nl-NL" dirty="0" smtClean="0"/>
                  <a:t> )                  0,75 = </a:t>
                </a:r>
                <a:r>
                  <a:rPr lang="nl-NL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nl-NL" dirty="0" smtClean="0"/>
                  <a:t> </a:t>
                </a:r>
                <a:r>
                  <a:rPr lang="nl-NL" dirty="0"/>
                  <a:t>(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nl-NL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nl-NL" dirty="0"/>
                  <a:t> ) </a:t>
                </a:r>
                <a:endParaRPr lang="nl-NL" dirty="0"/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:r>
                  <a:rPr lang="nl-NL" dirty="0" smtClean="0"/>
                  <a:t>0,375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nl-NL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nl-NL" dirty="0"/>
                  <a:t> </a:t>
                </a:r>
                <a:r>
                  <a:rPr lang="nl-NL" dirty="0" smtClean="0"/>
                  <a:t>                              0,875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nl-NL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nl-NL" dirty="0"/>
                  <a:t> </a:t>
                </a:r>
                <a:r>
                  <a:rPr lang="nl-NL" dirty="0" smtClean="0"/>
                  <a:t>     </a:t>
                </a:r>
                <a:endParaRPr lang="nl-NL" dirty="0" smtClean="0"/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:r>
                  <a:rPr lang="nl-NL" dirty="0" smtClean="0"/>
                  <a:t>0,5    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nl-NL" dirty="0" smtClean="0"/>
                  <a:t> </a:t>
                </a:r>
                <a:endParaRPr lang="nl-NL" dirty="0"/>
              </a:p>
            </p:txBody>
          </p:sp>
        </mc:Choice>
        <mc:Fallback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81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nl-NL" dirty="0" smtClean="0"/>
                  <a:t>0,125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25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1000</m:t>
                        </m:r>
                      </m:den>
                    </m:f>
                  </m:oMath>
                </a14:m>
                <a:r>
                  <a:rPr lang="nl-NL" dirty="0" smtClean="0"/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nl-NL" dirty="0"/>
                  <a:t> </a:t>
                </a:r>
                <a:r>
                  <a:rPr lang="nl-NL" dirty="0"/>
                  <a:t>                          </a:t>
                </a:r>
                <a:r>
                  <a:rPr lang="nl-NL" dirty="0" smtClean="0"/>
                  <a:t> 0,625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625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1000</m:t>
                        </m:r>
                      </m:den>
                    </m:f>
                    <m:r>
                      <a:rPr lang="nl-NL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nl-NL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nl-NL" dirty="0"/>
                  <a:t> </a:t>
                </a:r>
                <a:r>
                  <a:rPr lang="nl-NL" dirty="0" smtClean="0"/>
                  <a:t> </a:t>
                </a:r>
                <a:endParaRPr lang="nl-NL" dirty="0" smtClean="0"/>
              </a:p>
              <a:p>
                <a:pPr marL="0" indent="0">
                  <a:buNone/>
                </a:pPr>
                <a:endParaRPr lang="nl-NL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nl-NL" dirty="0"/>
                  <a:t>0,25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25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nl-NL" dirty="0" smtClean="0"/>
                  <a:t>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nl-NL" dirty="0"/>
                  <a:t> </a:t>
                </a:r>
                <a:r>
                  <a:rPr lang="nl-NL" dirty="0" smtClean="0"/>
                  <a:t>  (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nl-NL" dirty="0" smtClean="0"/>
                  <a:t> )                  0,75 = </a:t>
                </a:r>
                <a:r>
                  <a:rPr lang="nl-NL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nl-NL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nl-NL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nl-NL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nl-NL" dirty="0" smtClean="0"/>
                  <a:t> </a:t>
                </a:r>
                <a:r>
                  <a:rPr lang="nl-NL" dirty="0"/>
                  <a:t>(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nl-NL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nl-NL" dirty="0"/>
                  <a:t> ) </a:t>
                </a:r>
                <a:endParaRPr lang="nl-NL" dirty="0"/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:r>
                  <a:rPr lang="nl-NL" dirty="0" smtClean="0"/>
                  <a:t>0,375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375</m:t>
                        </m:r>
                      </m:num>
                      <m:den>
                        <m:r>
                          <a:rPr lang="nl-NL" i="1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nl-NL" i="1"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  <m:r>
                      <a:rPr lang="nl-NL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nl-NL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nl-NL" dirty="0"/>
                  <a:t> </a:t>
                </a:r>
                <a:r>
                  <a:rPr lang="nl-NL" dirty="0" smtClean="0"/>
                  <a:t>                            0,875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nl-NL" i="1">
                            <a:latin typeface="Cambria Math" panose="02040503050406030204" pitchFamily="18" charset="0"/>
                          </a:rPr>
                          <m:t>75</m:t>
                        </m:r>
                      </m:num>
                      <m:den>
                        <m:r>
                          <a:rPr lang="nl-NL" i="1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nl-NL" i="1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nl-NL" i="1"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nl-NL" dirty="0" smtClean="0"/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nl-NL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nl-NL" dirty="0"/>
                  <a:t> </a:t>
                </a:r>
                <a:r>
                  <a:rPr lang="nl-NL" dirty="0" smtClean="0"/>
                  <a:t>     </a:t>
                </a:r>
                <a:endParaRPr lang="nl-NL" dirty="0" smtClean="0"/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:r>
                  <a:rPr lang="nl-NL" dirty="0" smtClean="0"/>
                  <a:t>0,5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nl-NL" b="0" i="1" smtClean="0">
                        <a:latin typeface="Cambria Math" panose="02040503050406030204" pitchFamily="18" charset="0"/>
                      </a:rPr>
                      <m:t>   ( = </m:t>
                    </m:r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nl-NL" dirty="0" smtClean="0"/>
                  <a:t> )</a:t>
                </a:r>
                <a:endParaRPr lang="nl-NL" dirty="0"/>
              </a:p>
            </p:txBody>
          </p:sp>
        </mc:Choice>
        <mc:Fallback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087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nl-NL" b="0" i="1" smtClean="0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r>
                  <a:rPr lang="nl-NL" dirty="0"/>
                  <a:t> = </a:t>
                </a:r>
                <a:r>
                  <a:rPr lang="nl-NL" dirty="0" smtClean="0"/>
                  <a:t>0,1 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nl-NL" b="0" i="1" smtClean="0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r>
                  <a:rPr lang="nl-NL" dirty="0"/>
                  <a:t> = </a:t>
                </a:r>
                <a:r>
                  <a:rPr lang="nl-NL" dirty="0" smtClean="0"/>
                  <a:t>??</a:t>
                </a:r>
                <a:endParaRPr lang="nl-NL" dirty="0"/>
              </a:p>
              <a:p>
                <a:pPr marL="0" indent="0">
                  <a:buNone/>
                </a:pPr>
                <a:endParaRPr lang="nl-NL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nl-NL" b="0" i="1" smtClean="0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r>
                  <a:rPr lang="nl-NL" dirty="0"/>
                  <a:t> = </a:t>
                </a:r>
                <a:r>
                  <a:rPr lang="nl-NL" dirty="0" smtClean="0"/>
                  <a:t>0,2   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nl-NL" b="0" i="1" smtClean="0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r>
                  <a:rPr lang="nl-NL" dirty="0"/>
                  <a:t> = </a:t>
                </a:r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nl-NL" b="0" i="1" smtClean="0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r>
                  <a:rPr lang="nl-NL" dirty="0"/>
                  <a:t> = </a:t>
                </a:r>
                <a:r>
                  <a:rPr lang="nl-NL" dirty="0" smtClean="0"/>
                  <a:t>0,3   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nl-NL" b="0" i="1" smtClean="0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r>
                  <a:rPr lang="nl-NL" dirty="0"/>
                  <a:t> = </a:t>
                </a:r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nl-NL" b="0" i="1" smtClean="0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r>
                  <a:rPr lang="nl-NL" dirty="0"/>
                  <a:t> = </a:t>
                </a:r>
                <a:r>
                  <a:rPr lang="nl-NL" dirty="0" smtClean="0"/>
                  <a:t>??     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nl-NL" b="0" i="1" smtClean="0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r>
                  <a:rPr lang="nl-NL" dirty="0"/>
                  <a:t> </a:t>
                </a:r>
                <a:r>
                  <a:rPr lang="nl-NL" dirty="0" smtClean="0"/>
                  <a:t>=</a:t>
                </a:r>
                <a:endParaRPr lang="nl-NL" dirty="0"/>
              </a:p>
              <a:p>
                <a:pPr marL="114300" indent="0">
                  <a:buNone/>
                </a:pPr>
                <a:endParaRPr lang="nl-NL" dirty="0"/>
              </a:p>
              <a:p>
                <a:pPr marL="11430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nl-NL" i="1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r>
                  <a:rPr lang="nl-NL" dirty="0"/>
                  <a:t> = ??</a:t>
                </a:r>
              </a:p>
            </p:txBody>
          </p:sp>
        </mc:Choice>
        <mc:Fallback xmlns=""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433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angrenzend">
  <a:themeElements>
    <a:clrScheme name="Aangrenzend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Kantoor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angrenzend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245</TotalTime>
  <Words>76</Words>
  <Application>Microsoft Office PowerPoint</Application>
  <PresentationFormat>Diavoorstelling (4:3)</PresentationFormat>
  <Paragraphs>77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Arial</vt:lpstr>
      <vt:lpstr>Calibri</vt:lpstr>
      <vt:lpstr>Cambria</vt:lpstr>
      <vt:lpstr>Cambria Math</vt:lpstr>
      <vt:lpstr>Aangrenzend</vt:lpstr>
      <vt:lpstr>van decimale getallen naar breuken</vt:lpstr>
      <vt:lpstr>decimale getallen &lt;-&gt; breuken</vt:lpstr>
      <vt:lpstr>PowerPoint-presentatie</vt:lpstr>
      <vt:lpstr>Breuken vereenvoudigen</vt:lpstr>
      <vt:lpstr>En nu zelf aan de slag</vt:lpstr>
      <vt:lpstr>PowerPoint-presentatie</vt:lpstr>
      <vt:lpstr>PowerPoint-presentatie</vt:lpstr>
      <vt:lpstr>PowerPoint-presentatie</vt:lpstr>
      <vt:lpstr>PowerPoint-presentatie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W.Hensen</dc:creator>
  <cp:lastModifiedBy>Walther Hensen</cp:lastModifiedBy>
  <cp:revision>22</cp:revision>
  <dcterms:created xsi:type="dcterms:W3CDTF">2011-11-17T21:18:04Z</dcterms:created>
  <dcterms:modified xsi:type="dcterms:W3CDTF">2018-12-03T12:41:05Z</dcterms:modified>
</cp:coreProperties>
</file>